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unito Sans Medium" panose="020B0604020202020204" charset="0"/>
      <p:regular r:id="rId7"/>
    </p:embeddedFont>
    <p:embeddedFont>
      <p:font typeface="Nunito Sans" panose="020B0604020202020204" charset="0"/>
      <p:regular r:id="rId8"/>
    </p:embeddedFont>
    <p:embeddedFont>
      <p:font typeface="Nunito Sans Light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5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59347" y="2054220"/>
            <a:ext cx="2240161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008181"/>
                </a:solidFill>
                <a:latin typeface="Nunito Sans Medium"/>
                <a:ea typeface="Nunito Sans Medium"/>
                <a:cs typeface="Nunito Sans Medium"/>
                <a:sym typeface="Nunito Sans Medium"/>
              </a:rPr>
              <a:t>De næste par dage...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355700" y="1871152"/>
            <a:ext cx="3576239" cy="7387148"/>
            <a:chOff x="0" y="0"/>
            <a:chExt cx="508621" cy="10506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621" cy="1050617"/>
            </a:xfrm>
            <a:custGeom>
              <a:avLst/>
              <a:gdLst/>
              <a:ahLst/>
              <a:cxnLst/>
              <a:rect l="l" t="t" r="r" b="b"/>
              <a:pathLst>
                <a:path w="508621" h="1050617">
                  <a:moveTo>
                    <a:pt x="0" y="0"/>
                  </a:moveTo>
                  <a:lnTo>
                    <a:pt x="508621" y="0"/>
                  </a:lnTo>
                  <a:lnTo>
                    <a:pt x="508621" y="1050617"/>
                  </a:lnTo>
                  <a:lnTo>
                    <a:pt x="0" y="1050617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508621" cy="1117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71152"/>
            <a:ext cx="11958646" cy="7387148"/>
            <a:chOff x="0" y="0"/>
            <a:chExt cx="1700785" cy="10506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0785" cy="1050617"/>
            </a:xfrm>
            <a:custGeom>
              <a:avLst/>
              <a:gdLst/>
              <a:ahLst/>
              <a:cxnLst/>
              <a:rect l="l" t="t" r="r" b="b"/>
              <a:pathLst>
                <a:path w="1700785" h="1050617">
                  <a:moveTo>
                    <a:pt x="0" y="0"/>
                  </a:moveTo>
                  <a:lnTo>
                    <a:pt x="1700785" y="0"/>
                  </a:lnTo>
                  <a:lnTo>
                    <a:pt x="1700785" y="1050617"/>
                  </a:lnTo>
                  <a:lnTo>
                    <a:pt x="0" y="1050617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700785" cy="1117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457850" y="2328148"/>
          <a:ext cx="11035203" cy="6323073"/>
        </p:xfrm>
        <a:graphic>
          <a:graphicData uri="http://schemas.openxmlformats.org/drawingml/2006/table">
            <a:tbl>
              <a:tblPr/>
              <a:tblGrid>
                <a:gridCol w="1788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68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91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Freeform 10"/>
          <p:cNvSpPr/>
          <p:nvPr/>
        </p:nvSpPr>
        <p:spPr>
          <a:xfrm>
            <a:off x="15966741" y="8307388"/>
            <a:ext cx="687674" cy="687674"/>
          </a:xfrm>
          <a:custGeom>
            <a:avLst/>
            <a:gdLst/>
            <a:ahLst/>
            <a:cxnLst/>
            <a:rect l="l" t="t" r="r" b="b"/>
            <a:pathLst>
              <a:path w="687674" h="687674">
                <a:moveTo>
                  <a:pt x="0" y="0"/>
                </a:moveTo>
                <a:lnTo>
                  <a:pt x="687674" y="0"/>
                </a:lnTo>
                <a:lnTo>
                  <a:pt x="687674" y="687673"/>
                </a:lnTo>
                <a:lnTo>
                  <a:pt x="0" y="687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62025"/>
            <a:ext cx="10782463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Velkommen til Digitaliseringsministeriet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59347" y="2647387"/>
            <a:ext cx="2651230" cy="34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1"/>
              </a:lnSpc>
            </a:pPr>
            <a:r>
              <a:rPr lang="en-US" sz="2043">
                <a:solidFill>
                  <a:srgbClr val="00818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De næste par dage...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59347" y="3204549"/>
            <a:ext cx="2990076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008181"/>
                </a:solidFill>
                <a:latin typeface="Nunito Sans"/>
                <a:ea typeface="Nunito Sans"/>
                <a:cs typeface="Nunito Sans"/>
                <a:sym typeface="Nunito Sans"/>
              </a:rPr>
              <a:t>[indhold]</a:t>
            </a:r>
          </a:p>
          <a:p>
            <a:pPr algn="l">
              <a:lnSpc>
                <a:spcPts val="1679"/>
              </a:lnSpc>
            </a:pPr>
            <a:endParaRPr lang="en-US" sz="1200">
              <a:solidFill>
                <a:srgbClr val="00818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00584" y="2651910"/>
            <a:ext cx="658942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8181"/>
                </a:solidFill>
                <a:latin typeface="Nunito Sans"/>
                <a:ea typeface="Nunito Sans"/>
                <a:cs typeface="Nunito Sans"/>
                <a:sym typeface="Nunito Sans"/>
              </a:rPr>
              <a:t>[tidsrum]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67762" y="2651910"/>
            <a:ext cx="448420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8181"/>
                </a:solidFill>
                <a:latin typeface="Nunito Sans"/>
                <a:ea typeface="Nunito Sans"/>
                <a:cs typeface="Nunito Sans"/>
                <a:sym typeface="Nunito Sans"/>
              </a:rPr>
              <a:t>[sted]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71454" y="2651910"/>
            <a:ext cx="2007996" cy="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8181"/>
                </a:solidFill>
                <a:latin typeface="Nunito Sans"/>
                <a:ea typeface="Nunito Sans"/>
                <a:cs typeface="Nunito Sans"/>
                <a:sym typeface="Nunito Sans"/>
              </a:rPr>
              <a:t>[indhold]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Brugerdefineret</PresentationFormat>
  <Paragraphs>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Calibri</vt:lpstr>
      <vt:lpstr>Nunito Sans Medium</vt:lpstr>
      <vt:lpstr>Nunito Sans</vt:lpstr>
      <vt:lpstr>Arial</vt:lpstr>
      <vt:lpstr>Nunito Sans Light</vt:lpstr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 arbejdsdag</dc:title>
  <dc:creator>Signe Olsen</dc:creator>
  <cp:lastModifiedBy>Signe Othar Olsen</cp:lastModifiedBy>
  <cp:revision>2</cp:revision>
  <dcterms:created xsi:type="dcterms:W3CDTF">2006-08-16T00:00:00Z</dcterms:created>
  <dcterms:modified xsi:type="dcterms:W3CDTF">2025-03-26T12:24:21Z</dcterms:modified>
  <dc:identifier>DAGH1VDTaTo</dc:identifier>
</cp:coreProperties>
</file>